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15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11/24/13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AE5B-B07C-441A-8026-C23A427A74DC}" type="datetime1">
              <a:rPr lang="en-US" smtClean="0"/>
              <a:pPr/>
              <a:t>11/24/13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99BA54E-7E6A-FF4C-A727-20F1A408C71F}" type="datetimeFigureOut">
              <a:rPr lang="en-US" smtClean="0"/>
              <a:t>11/24/13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BF3919F-4B38-DC41-8A0B-4770223D9F1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write a mind-blowing thesis </a:t>
            </a:r>
            <a:r>
              <a:rPr lang="en-US" dirty="0" err="1" smtClean="0"/>
              <a:t>statment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a thesis?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902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thesis statement is a fancy term for main idea or main claim. </a:t>
            </a:r>
          </a:p>
          <a:p>
            <a:r>
              <a:rPr lang="en-US" dirty="0" smtClean="0"/>
              <a:t>Every paper you write will have a main claim that you spend your time proving or demonstrating. </a:t>
            </a:r>
          </a:p>
          <a:p>
            <a:r>
              <a:rPr lang="en-US" dirty="0" smtClean="0"/>
              <a:t>Your thesis should answer a question, give a solution to a problem or take a position in an argument.</a:t>
            </a:r>
          </a:p>
          <a:p>
            <a:r>
              <a:rPr lang="en-US" dirty="0" smtClean="0"/>
              <a:t>Where should your thesis be written?</a:t>
            </a:r>
          </a:p>
          <a:p>
            <a:pPr lvl="1"/>
            <a:r>
              <a:rPr lang="en-US" dirty="0" smtClean="0"/>
              <a:t>Your thesis should be the LAST sentence in your FIRST paragraph (intro).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thesis statement anyways?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653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most important step to writing a good thesis is….</a:t>
            </a:r>
          </a:p>
          <a:p>
            <a:pPr lvl="1"/>
            <a:r>
              <a:rPr lang="en-US" dirty="0" smtClean="0"/>
              <a:t>Finding a “research question”</a:t>
            </a:r>
          </a:p>
          <a:p>
            <a:r>
              <a:rPr lang="en-US" dirty="0" smtClean="0"/>
              <a:t>A research question:</a:t>
            </a:r>
          </a:p>
          <a:p>
            <a:pPr lvl="1"/>
            <a:r>
              <a:rPr lang="en-US" dirty="0" smtClean="0"/>
              <a:t>Helps you narrow your topic</a:t>
            </a:r>
          </a:p>
          <a:p>
            <a:pPr lvl="1"/>
            <a:r>
              <a:rPr lang="en-US" dirty="0" smtClean="0"/>
              <a:t>Helps you stay open minded to other points of view</a:t>
            </a:r>
          </a:p>
          <a:p>
            <a:pPr lvl="1"/>
            <a:r>
              <a:rPr lang="en-US" dirty="0" smtClean="0"/>
              <a:t>Helps you learn something new, rather than just writing about what you already know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you write a thesis?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967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have already determined your research question for you:</a:t>
            </a:r>
          </a:p>
          <a:p>
            <a:pPr lvl="1"/>
            <a:r>
              <a:rPr lang="en-US" dirty="0" smtClean="0"/>
              <a:t>Is media’s effect on society positive or negative? </a:t>
            </a:r>
          </a:p>
          <a:p>
            <a:r>
              <a:rPr lang="en-US" dirty="0" smtClean="0"/>
              <a:t>However, this is too big of a question to answer in two short pages.</a:t>
            </a:r>
          </a:p>
          <a:p>
            <a:r>
              <a:rPr lang="en-US" dirty="0" smtClean="0"/>
              <a:t>So, choose one of your “media concerns” questions that we discussed last week. This will be your specific research question for your paper.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Easy Part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567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“This </a:t>
            </a:r>
            <a:r>
              <a:rPr lang="en-US" dirty="0"/>
              <a:t>paper will discuss the </a:t>
            </a:r>
            <a:r>
              <a:rPr lang="en-US" dirty="0" smtClean="0"/>
              <a:t>role of media.”</a:t>
            </a:r>
          </a:p>
          <a:p>
            <a:pPr lvl="1"/>
            <a:r>
              <a:rPr lang="en-US" dirty="0" smtClean="0"/>
              <a:t>Avoid saying anything about your paper.</a:t>
            </a:r>
          </a:p>
          <a:p>
            <a:r>
              <a:rPr lang="en-US" dirty="0" smtClean="0"/>
              <a:t>“I think that Bradbury was wrong about media.”</a:t>
            </a:r>
          </a:p>
          <a:p>
            <a:pPr lvl="1"/>
            <a:r>
              <a:rPr lang="en-US" dirty="0" smtClean="0"/>
              <a:t>Too vague, first person language, why?</a:t>
            </a:r>
          </a:p>
          <a:p>
            <a:r>
              <a:rPr lang="en-US" dirty="0" smtClean="0"/>
              <a:t> “In </a:t>
            </a:r>
            <a:r>
              <a:rPr lang="en-US" dirty="0"/>
              <a:t>this essay, I will discuss how </a:t>
            </a:r>
            <a:r>
              <a:rPr lang="en-US" dirty="0" smtClean="0"/>
              <a:t>Bradbury expresses the theme of censorship.”</a:t>
            </a:r>
          </a:p>
          <a:p>
            <a:pPr lvl="1"/>
            <a:r>
              <a:rPr lang="en-US" dirty="0" smtClean="0"/>
              <a:t>Discussing a theme is not a position or argument.</a:t>
            </a:r>
          </a:p>
          <a:p>
            <a:r>
              <a:rPr lang="en-US" dirty="0" smtClean="0"/>
              <a:t>Your thesis statement should </a:t>
            </a:r>
            <a:r>
              <a:rPr lang="en-US" b="1" dirty="0" smtClean="0"/>
              <a:t>not</a:t>
            </a:r>
            <a:r>
              <a:rPr lang="en-US" dirty="0" smtClean="0"/>
              <a:t> sound like any of these examples! These are just </a:t>
            </a:r>
            <a:r>
              <a:rPr lang="en-US" i="1" dirty="0" smtClean="0"/>
              <a:t>observations</a:t>
            </a:r>
            <a:r>
              <a:rPr lang="en-US" dirty="0" smtClean="0"/>
              <a:t>, not </a:t>
            </a:r>
            <a:r>
              <a:rPr lang="en-US" b="1" dirty="0" smtClean="0"/>
              <a:t>arguments</a:t>
            </a:r>
            <a:r>
              <a:rPr lang="en-US" dirty="0" smtClean="0"/>
              <a:t>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Bad Examples of Thesis </a:t>
            </a:r>
            <a:r>
              <a:rPr lang="en-US" dirty="0" err="1" smtClean="0"/>
              <a:t>Statments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350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sources you found yesterday, start to formulate your answer to your research question. </a:t>
            </a:r>
          </a:p>
          <a:p>
            <a:r>
              <a:rPr lang="en-US" dirty="0" smtClean="0"/>
              <a:t>Once you feel confident in which position you want to argue, answer the question.</a:t>
            </a:r>
          </a:p>
          <a:p>
            <a:r>
              <a:rPr lang="en-US" dirty="0" smtClean="0"/>
              <a:t>Example: What is the most epic bear in America?</a:t>
            </a:r>
          </a:p>
          <a:p>
            <a:pPr lvl="1"/>
            <a:r>
              <a:rPr lang="en-US" dirty="0" smtClean="0"/>
              <a:t>Thesis: Brown bears are the most epic bear in America.</a:t>
            </a:r>
          </a:p>
          <a:p>
            <a:pPr lvl="1"/>
            <a:r>
              <a:rPr lang="en-US" dirty="0" smtClean="0"/>
              <a:t>Notice that this example is an </a:t>
            </a:r>
            <a:r>
              <a:rPr lang="en-US" b="1" dirty="0" smtClean="0"/>
              <a:t>argument</a:t>
            </a:r>
            <a:r>
              <a:rPr lang="en-US" dirty="0" smtClean="0"/>
              <a:t>. Not everyone would agree with this statement!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159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completely acceptable to change your thesis! </a:t>
            </a:r>
            <a:endParaRPr lang="en-US" dirty="0"/>
          </a:p>
          <a:p>
            <a:pPr lvl="1"/>
            <a:r>
              <a:rPr lang="en-US" dirty="0" smtClean="0"/>
              <a:t>After reading and researching more, you may find that you disagree with your first thesis statement. That’s okay!</a:t>
            </a:r>
          </a:p>
          <a:p>
            <a:pPr lvl="1"/>
            <a:r>
              <a:rPr lang="en-US" dirty="0" smtClean="0"/>
              <a:t>The point of writing is to learn, so if you change the way you think after writing, that’s perfectly acceptable. </a:t>
            </a:r>
          </a:p>
          <a:p>
            <a:pPr lvl="1"/>
            <a:r>
              <a:rPr lang="en-US" dirty="0" smtClean="0"/>
              <a:t>Just be sure to revise your thesis statement in your paper, as well. </a:t>
            </a:r>
          </a:p>
          <a:p>
            <a:r>
              <a:rPr lang="en-US" dirty="0" smtClean="0"/>
              <a:t>Make sure your paper is proving the thesis you write at the end of your introduction.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 fret!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300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Outline your paper. </a:t>
            </a:r>
          </a:p>
          <a:p>
            <a:r>
              <a:rPr lang="en-US" dirty="0" smtClean="0"/>
              <a:t>You can use the argument boxes handout or use your own format. </a:t>
            </a:r>
          </a:p>
          <a:p>
            <a:r>
              <a:rPr lang="en-US" dirty="0" smtClean="0"/>
              <a:t>The thesis/outline are part of your “pre-writing” activities that you are required to turn in. </a:t>
            </a:r>
            <a:endParaRPr lang="en-US" dirty="0"/>
          </a:p>
          <a:p>
            <a:pPr lvl="1"/>
            <a:r>
              <a:rPr lang="en-US" dirty="0" smtClean="0"/>
              <a:t>Don</a:t>
            </a:r>
            <a:r>
              <a:rPr lang="fr-FR" dirty="0" smtClean="0"/>
              <a:t>’</a:t>
            </a:r>
            <a:r>
              <a:rPr lang="en-US" dirty="0" smtClean="0"/>
              <a:t>t lose these!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Next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398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202</TotalTime>
  <Words>520</Words>
  <Application>Microsoft Macintosh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Paper</vt:lpstr>
      <vt:lpstr>What is a thesis?</vt:lpstr>
      <vt:lpstr>What is a thesis statement anyways?</vt:lpstr>
      <vt:lpstr>How do you write a thesis?</vt:lpstr>
      <vt:lpstr>The Easy Part</vt:lpstr>
      <vt:lpstr>Bad Examples of Thesis Statments</vt:lpstr>
      <vt:lpstr>Now…</vt:lpstr>
      <vt:lpstr>Don’t fret!</vt:lpstr>
      <vt:lpstr>The Next Step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thesis?</dc:title>
  <dc:creator>Bethany DeWeese</dc:creator>
  <cp:lastModifiedBy>Bethany DeWeese</cp:lastModifiedBy>
  <cp:revision>4</cp:revision>
  <dcterms:created xsi:type="dcterms:W3CDTF">2013-11-24T19:57:28Z</dcterms:created>
  <dcterms:modified xsi:type="dcterms:W3CDTF">2013-11-24T23:19:49Z</dcterms:modified>
</cp:coreProperties>
</file>